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888163" cy="100187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6DA2"/>
    <a:srgbClr val="65B7EC"/>
    <a:srgbClr val="FFF253"/>
    <a:srgbClr val="E4AA01"/>
    <a:srgbClr val="D00000"/>
    <a:srgbClr val="005023"/>
    <a:srgbClr val="FF6600"/>
    <a:srgbClr val="000099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>
        <p:scale>
          <a:sx n="75" d="100"/>
          <a:sy n="75" d="100"/>
        </p:scale>
        <p:origin x="2880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85369" cy="500708"/>
          </a:xfrm>
          <a:prstGeom prst="rect">
            <a:avLst/>
          </a:prstGeom>
        </p:spPr>
        <p:txBody>
          <a:bodyPr vert="horz" lIns="86954" tIns="43478" rIns="86954" bIns="43478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305" y="0"/>
            <a:ext cx="2985369" cy="500708"/>
          </a:xfrm>
          <a:prstGeom prst="rect">
            <a:avLst/>
          </a:prstGeom>
        </p:spPr>
        <p:txBody>
          <a:bodyPr vert="horz" lIns="86954" tIns="43478" rIns="86954" bIns="43478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2024/6/30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516489"/>
            <a:ext cx="2985369" cy="500707"/>
          </a:xfrm>
          <a:prstGeom prst="rect">
            <a:avLst/>
          </a:prstGeom>
        </p:spPr>
        <p:txBody>
          <a:bodyPr vert="horz" lIns="86954" tIns="43478" rIns="86954" bIns="43478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305" y="9516489"/>
            <a:ext cx="2985369" cy="500707"/>
          </a:xfrm>
          <a:prstGeom prst="rect">
            <a:avLst/>
          </a:prstGeom>
        </p:spPr>
        <p:txBody>
          <a:bodyPr vert="horz" lIns="86954" tIns="43478" rIns="86954" bIns="43478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84870" cy="502674"/>
          </a:xfrm>
          <a:prstGeom prst="rect">
            <a:avLst/>
          </a:prstGeom>
        </p:spPr>
        <p:txBody>
          <a:bodyPr vert="horz" lIns="92399" tIns="46200" rIns="92399" bIns="4620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6" y="3"/>
            <a:ext cx="2984870" cy="502674"/>
          </a:xfrm>
          <a:prstGeom prst="rect">
            <a:avLst/>
          </a:prstGeom>
        </p:spPr>
        <p:txBody>
          <a:bodyPr vert="horz" lIns="92399" tIns="46200" rIns="92399" bIns="4620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2024/6/30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9" tIns="46200" rIns="92399" bIns="4620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9"/>
            <a:ext cx="5510530" cy="3944868"/>
          </a:xfrm>
          <a:prstGeom prst="rect">
            <a:avLst/>
          </a:prstGeom>
        </p:spPr>
        <p:txBody>
          <a:bodyPr vert="horz" lIns="92399" tIns="46200" rIns="92399" bIns="4620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516043"/>
            <a:ext cx="2984870" cy="502673"/>
          </a:xfrm>
          <a:prstGeom prst="rect">
            <a:avLst/>
          </a:prstGeom>
        </p:spPr>
        <p:txBody>
          <a:bodyPr vert="horz" lIns="92399" tIns="46200" rIns="92399" bIns="4620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6" y="9516043"/>
            <a:ext cx="2984870" cy="502673"/>
          </a:xfrm>
          <a:prstGeom prst="rect">
            <a:avLst/>
          </a:prstGeom>
        </p:spPr>
        <p:txBody>
          <a:bodyPr vert="horz" lIns="92399" tIns="46200" rIns="92399" bIns="4620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0" y="-8043"/>
            <a:ext cx="7775575" cy="10907713"/>
          </a:xfrm>
          <a:prstGeom prst="rect">
            <a:avLst/>
          </a:prstGeom>
          <a:solidFill>
            <a:srgbClr val="005023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 rot="160323">
            <a:off x="4730026" y="9539191"/>
            <a:ext cx="1670064" cy="13112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73631" y="9484339"/>
            <a:ext cx="19539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*お申込み</a:t>
            </a:r>
            <a:r>
              <a:rPr kumimoji="1" lang="ja-JP" altLang="en-US" sz="1050" dirty="0">
                <a:latin typeface="+mn-ea"/>
              </a:rPr>
              <a:t>は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氏名</a:t>
            </a:r>
            <a:r>
              <a:rPr kumimoji="1" lang="ja-JP" altLang="en-US" sz="1050" dirty="0">
                <a:latin typeface="+mn-ea"/>
              </a:rPr>
              <a:t>と</a:t>
            </a:r>
            <a:r>
              <a:rPr kumimoji="1" lang="ja-JP" altLang="en-US" sz="1200" dirty="0">
                <a:latin typeface="+mn-ea"/>
              </a:rPr>
              <a:t>ご住所</a:t>
            </a:r>
            <a:r>
              <a:rPr kumimoji="1" lang="ja-JP" altLang="en-US" sz="1050" dirty="0">
                <a:latin typeface="+mn-ea"/>
              </a:rPr>
              <a:t>を</a:t>
            </a:r>
            <a:endParaRPr kumimoji="1" lang="en-US" altLang="ja-JP" sz="105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</a:t>
            </a:r>
            <a:r>
              <a:rPr kumimoji="1" lang="en-US" altLang="ja-JP" sz="1200" dirty="0">
                <a:latin typeface="+mn-ea"/>
              </a:rPr>
              <a:t>Mail</a:t>
            </a:r>
            <a:r>
              <a:rPr kumimoji="1" lang="ja-JP" altLang="en-US" sz="1050" dirty="0">
                <a:latin typeface="+mn-ea"/>
              </a:rPr>
              <a:t>に</a:t>
            </a:r>
            <a:r>
              <a:rPr kumimoji="1" lang="ja-JP" altLang="en-US" sz="1100" dirty="0">
                <a:latin typeface="+mn-ea"/>
              </a:rPr>
              <a:t>送信</a:t>
            </a:r>
            <a:r>
              <a:rPr kumimoji="1" lang="ja-JP" altLang="en-US" sz="1050" dirty="0">
                <a:latin typeface="+mn-ea"/>
              </a:rPr>
              <a:t>お願いします</a:t>
            </a:r>
            <a:endParaRPr kumimoji="1" lang="en-US" altLang="ja-JP" sz="105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*最少催行人数各</a:t>
            </a:r>
            <a:r>
              <a:rPr lang="en-US" altLang="ja-JP" sz="1200" dirty="0">
                <a:latin typeface="+mn-ea"/>
              </a:rPr>
              <a:t>7</a:t>
            </a:r>
            <a:r>
              <a:rPr lang="ja-JP" altLang="en-US" sz="1200" dirty="0">
                <a:latin typeface="+mn-ea"/>
              </a:rPr>
              <a:t>名</a:t>
            </a:r>
            <a:endParaRPr lang="en-US" altLang="ja-JP" sz="1200" dirty="0">
              <a:latin typeface="+mn-ea"/>
            </a:endParaRPr>
          </a:p>
          <a:p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*</a:t>
            </a:r>
            <a:r>
              <a:rPr lang="en-US" altLang="ja-JP" sz="1200" dirty="0">
                <a:latin typeface="+mn-ea"/>
              </a:rPr>
              <a:t>7/29</a:t>
            </a:r>
            <a:r>
              <a:rPr lang="ja-JP" altLang="en-US" sz="1200" dirty="0">
                <a:latin typeface="+mn-ea"/>
              </a:rPr>
              <a:t>（月）〆切</a:t>
            </a:r>
            <a:endParaRPr lang="en-US" altLang="ja-JP" sz="1200" dirty="0">
              <a:latin typeface="+mn-ea"/>
            </a:endParaRPr>
          </a:p>
        </p:txBody>
      </p:sp>
      <p:pic>
        <p:nvPicPr>
          <p:cNvPr id="1027" name="Picture 3" descr="\\Server-win\share\アスクル関連\１月作業\0111アスクル\AI\003_923d_eikaiwa\kumo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684" y="5932209"/>
            <a:ext cx="850900" cy="546100"/>
          </a:xfrm>
          <a:prstGeom prst="rect">
            <a:avLst/>
          </a:prstGeom>
          <a:noFill/>
        </p:spPr>
      </p:pic>
      <p:pic>
        <p:nvPicPr>
          <p:cNvPr id="1028" name="Picture 4" descr="\\Server-win\share\アスクル関連\１月作業\0111アスクル\AI\003_923d_eikaiwa\kumo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1228" y="6364832"/>
            <a:ext cx="609600" cy="469900"/>
          </a:xfrm>
          <a:prstGeom prst="rect">
            <a:avLst/>
          </a:prstGeom>
          <a:noFill/>
        </p:spPr>
      </p:pic>
      <p:pic>
        <p:nvPicPr>
          <p:cNvPr id="1040" name="Picture 16" descr="\\Server-win\share\アスクル関連\１月作業\0111アスクル\AI\003_923d_eikaiwa\maru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031" y="6176852"/>
            <a:ext cx="7720013" cy="266700"/>
          </a:xfrm>
          <a:prstGeom prst="rect">
            <a:avLst/>
          </a:prstGeom>
          <a:noFill/>
        </p:spPr>
      </p:pic>
      <p:pic>
        <p:nvPicPr>
          <p:cNvPr id="1041" name="Picture 17" descr="\\Server-win\share\アスクル関連\１月作業\0111アスクル\AI\003_923d_eikaiwa\maru0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876145" y="6735828"/>
            <a:ext cx="7720013" cy="279400"/>
          </a:xfrm>
          <a:prstGeom prst="rect">
            <a:avLst/>
          </a:prstGeom>
          <a:noFill/>
        </p:spPr>
      </p:pic>
      <p:pic>
        <p:nvPicPr>
          <p:cNvPr id="1042" name="Picture 18" descr="\\Server-win\share\アスクル関連\１月作業\0111アスクル\AI\003_923d_eikaiwa\maru0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400114" y="7300691"/>
            <a:ext cx="7720013" cy="279400"/>
          </a:xfrm>
          <a:prstGeom prst="rect">
            <a:avLst/>
          </a:prstGeom>
          <a:noFill/>
        </p:spPr>
      </p:pic>
      <p:pic>
        <p:nvPicPr>
          <p:cNvPr id="1043" name="Picture 19" descr="\\Server-win\share\アスクル関連\１月作業\0111アスクル\AI\003_923d_eikaiwa\maru0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4521199" y="7835400"/>
            <a:ext cx="7681913" cy="647700"/>
          </a:xfrm>
          <a:prstGeom prst="rect">
            <a:avLst/>
          </a:prstGeom>
          <a:noFill/>
        </p:spPr>
      </p:pic>
      <p:pic>
        <p:nvPicPr>
          <p:cNvPr id="1044" name="Picture 20" descr="\\Server-win\share\アスクル関連\１月作業\0111アスクル\AI\003_923d_eikaiwa\maru0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4728250" y="8541044"/>
            <a:ext cx="7732713" cy="279400"/>
          </a:xfrm>
          <a:prstGeom prst="rect">
            <a:avLst/>
          </a:prstGeom>
          <a:noFill/>
        </p:spPr>
      </p:pic>
      <p:pic>
        <p:nvPicPr>
          <p:cNvPr id="1045" name="Picture 21" descr="\\Server-win\share\アスクル関連\１月作業\0111アスクル\AI\003_923d_eikaiwa\kei0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81299" y="6459977"/>
            <a:ext cx="3695700" cy="165100"/>
          </a:xfrm>
          <a:prstGeom prst="rect">
            <a:avLst/>
          </a:prstGeom>
          <a:noFill/>
        </p:spPr>
      </p:pic>
      <p:pic>
        <p:nvPicPr>
          <p:cNvPr id="1046" name="Picture 22" descr="\\Server-win\share\アスクル関連\１月作業\0111アスクル\AI\003_923d_eikaiwa\kei0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30794" y="7018014"/>
            <a:ext cx="3505200" cy="101600"/>
          </a:xfrm>
          <a:prstGeom prst="rect">
            <a:avLst/>
          </a:prstGeom>
          <a:noFill/>
        </p:spPr>
      </p:pic>
      <p:pic>
        <p:nvPicPr>
          <p:cNvPr id="1047" name="Picture 23" descr="\\Server-win\share\アスクル関連\１月作業\0111アスクル\AI\003_923d_eikaiwa\kei03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V="1">
            <a:off x="2845224" y="7632519"/>
            <a:ext cx="3478837" cy="65994"/>
          </a:xfrm>
          <a:prstGeom prst="rect">
            <a:avLst/>
          </a:prstGeom>
          <a:noFill/>
        </p:spPr>
      </p:pic>
      <p:pic>
        <p:nvPicPr>
          <p:cNvPr id="1048" name="Picture 24" descr="\\Server-win\share\アスクル関連\１月作業\0111アスクル\AI\003_923d_eikaiwa\kei04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68527" y="8229576"/>
            <a:ext cx="4457700" cy="127000"/>
          </a:xfrm>
          <a:prstGeom prst="rect">
            <a:avLst/>
          </a:prstGeom>
          <a:noFill/>
        </p:spPr>
      </p:pic>
      <p:pic>
        <p:nvPicPr>
          <p:cNvPr id="1049" name="Picture 25" descr="\\Server-win\share\アスクル関連\１月作業\0111アスクル\AI\003_923d_eikaiwa\kei05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3394" y="8810474"/>
            <a:ext cx="4140474" cy="88906"/>
          </a:xfrm>
          <a:prstGeom prst="rect">
            <a:avLst/>
          </a:prstGeom>
          <a:noFill/>
        </p:spPr>
      </p:pic>
      <p:pic>
        <p:nvPicPr>
          <p:cNvPr id="1050" name="Picture 26" descr="\\Server-win\share\アスクル関連\１月作業\0111アスクル\AI\003_923d_eikaiwa\taiyo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3499" y="7240261"/>
            <a:ext cx="1879600" cy="1689100"/>
          </a:xfrm>
          <a:prstGeom prst="rect">
            <a:avLst/>
          </a:prstGeom>
          <a:noFill/>
        </p:spPr>
      </p:pic>
      <p:pic>
        <p:nvPicPr>
          <p:cNvPr id="1051" name="Picture 27" descr="\\Server-win\share\アスクル関連\１月作業\0111アスクル\AI\003_923d_eikaiwa\tate0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14550" y="3708400"/>
            <a:ext cx="228600" cy="2108200"/>
          </a:xfrm>
          <a:prstGeom prst="rect">
            <a:avLst/>
          </a:prstGeom>
          <a:noFill/>
        </p:spPr>
      </p:pic>
      <p:pic>
        <p:nvPicPr>
          <p:cNvPr id="1052" name="Picture 28" descr="\\Server-win\share\アスクル関連\１月作業\0111アスクル\AI\003_923d_eikaiwa\tate02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76825" y="3787775"/>
            <a:ext cx="190500" cy="2082800"/>
          </a:xfrm>
          <a:prstGeom prst="rect">
            <a:avLst/>
          </a:prstGeom>
          <a:noFill/>
        </p:spPr>
      </p:pic>
      <p:pic>
        <p:nvPicPr>
          <p:cNvPr id="1053" name="Picture 29" descr="\\Server-win\share\アスクル関連\１月作業\0111アスクル\AI\003_923d_eikaiwa\waku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47572" y="1093356"/>
            <a:ext cx="6080167" cy="2632522"/>
          </a:xfrm>
          <a:prstGeom prst="rect">
            <a:avLst/>
          </a:prstGeom>
          <a:noFill/>
        </p:spPr>
      </p:pic>
      <p:pic>
        <p:nvPicPr>
          <p:cNvPr id="1054" name="Picture 30" descr="\\Server-win\share\アスクル関連\１月作業\0111アスクル\AI\003_923d_eikaiwa\yoko01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76287" y="4105275"/>
            <a:ext cx="6564313" cy="228600"/>
          </a:xfrm>
          <a:prstGeom prst="rect">
            <a:avLst/>
          </a:prstGeom>
          <a:noFill/>
        </p:spPr>
      </p:pic>
      <p:pic>
        <p:nvPicPr>
          <p:cNvPr id="1055" name="Picture 31" descr="\\Server-win\share\アスクル関連\１月作業\0111アスクル\AI\003_923d_eikaiwa\yoko02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82637" y="4838700"/>
            <a:ext cx="6399213" cy="190500"/>
          </a:xfrm>
          <a:prstGeom prst="rect">
            <a:avLst/>
          </a:prstGeom>
          <a:noFill/>
        </p:spPr>
      </p:pic>
      <p:pic>
        <p:nvPicPr>
          <p:cNvPr id="1056" name="Picture 32" descr="\\Server-win\share\アスクル関連\１月作業\0111アスクル\AI\003_923d_eikaiwa\yoko03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63587" y="5486400"/>
            <a:ext cx="6399213" cy="190500"/>
          </a:xfrm>
          <a:prstGeom prst="rect">
            <a:avLst/>
          </a:prstGeom>
          <a:noFill/>
        </p:spPr>
      </p:pic>
      <p:pic>
        <p:nvPicPr>
          <p:cNvPr id="1057" name="Picture 33" descr="\\Server-win\share\アスクル関連\１月作業\0111アスクル\AI\003_923d_eikaiwa\yokosenn.pn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60375" y="9995521"/>
            <a:ext cx="4089400" cy="266700"/>
          </a:xfrm>
          <a:prstGeom prst="rect">
            <a:avLst/>
          </a:prstGeom>
          <a:noFill/>
        </p:spPr>
      </p:pic>
      <p:sp>
        <p:nvSpPr>
          <p:cNvPr id="66" name="テキスト ボックス 65"/>
          <p:cNvSpPr txBox="1"/>
          <p:nvPr/>
        </p:nvSpPr>
        <p:spPr>
          <a:xfrm>
            <a:off x="270600" y="358279"/>
            <a:ext cx="571342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400" dirty="0">
                <a:solidFill>
                  <a:srgbClr val="D06DA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International</a:t>
            </a:r>
            <a:r>
              <a:rPr lang="en-US" altLang="ja-JP" sz="4400" dirty="0">
                <a:solidFill>
                  <a:srgbClr val="65B7E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Signs</a:t>
            </a:r>
            <a:r>
              <a:rPr lang="en-US" altLang="ja-JP" sz="4500" b="1" dirty="0">
                <a:solidFill>
                  <a:srgbClr val="FFF25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2024</a:t>
            </a:r>
            <a:endParaRPr kumimoji="1" lang="ja-JP" altLang="en-US" sz="4500" b="1" dirty="0">
              <a:solidFill>
                <a:srgbClr val="FFF25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323460" y="1493279"/>
            <a:ext cx="32287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5400" dirty="0">
                <a:solidFill>
                  <a:srgbClr val="D06DA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オ</a:t>
            </a:r>
            <a:r>
              <a:rPr lang="ja-JP" altLang="en-US" sz="5400" dirty="0">
                <a:solidFill>
                  <a:srgbClr val="FFF25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ン</a:t>
            </a:r>
            <a:r>
              <a:rPr lang="ja-JP" altLang="en-US" sz="5400" dirty="0">
                <a:solidFill>
                  <a:srgbClr val="65B7E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ラ</a:t>
            </a:r>
            <a:r>
              <a:rPr lang="ja-JP" altLang="en-US" sz="5400" dirty="0">
                <a:solidFill>
                  <a:srgbClr val="D06DA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イ</a:t>
            </a:r>
            <a:r>
              <a:rPr lang="ja-JP" altLang="en-US" sz="5400" dirty="0">
                <a:solidFill>
                  <a:srgbClr val="FFF25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ン</a:t>
            </a:r>
            <a:endParaRPr lang="en-US" altLang="ja-JP" sz="5400" dirty="0">
              <a:solidFill>
                <a:srgbClr val="FFF25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34508" y="422724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 err="1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Advansed</a:t>
            </a:r>
            <a:endParaRPr lang="ja-JP" altLang="en-US" sz="2000" dirty="0">
              <a:solidFill>
                <a:srgbClr val="D06DA2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 algn="ctr"/>
            <a:r>
              <a:rPr lang="ja-JP" altLang="en-US" sz="1600" dirty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応用コース</a:t>
            </a:r>
            <a:endParaRPr kumimoji="1" lang="ja-JP" altLang="en-US" sz="1600" dirty="0">
              <a:solidFill>
                <a:srgbClr val="D06DA2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81799" y="4916459"/>
            <a:ext cx="1244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>
                <a:solidFill>
                  <a:srgbClr val="65B7EC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Beginner</a:t>
            </a:r>
          </a:p>
          <a:p>
            <a:pPr algn="ctr"/>
            <a:r>
              <a:rPr lang="ja-JP" altLang="en-US" sz="1600" dirty="0">
                <a:solidFill>
                  <a:srgbClr val="65B7EC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入門コース</a:t>
            </a:r>
            <a:endParaRPr kumimoji="1" lang="ja-JP" altLang="en-US" sz="1600" dirty="0">
              <a:solidFill>
                <a:srgbClr val="65B7EC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643152" y="3708648"/>
            <a:ext cx="204895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1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レッスン日</a:t>
            </a:r>
            <a:r>
              <a:rPr lang="en-US" altLang="ja-JP" sz="21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/</a:t>
            </a:r>
            <a:r>
              <a:rPr lang="ja-JP" altLang="en-US" sz="21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時間</a:t>
            </a:r>
            <a:endParaRPr kumimoji="1" lang="ja-JP" altLang="en-US" sz="21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712121" y="3708648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1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受講料</a:t>
            </a:r>
            <a:endParaRPr kumimoji="1" lang="ja-JP" altLang="en-US" sz="21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260038" y="4373736"/>
            <a:ext cx="281519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月曜日</a:t>
            </a:r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/ 19:20</a:t>
            </a:r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～</a:t>
            </a:r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20:50</a:t>
            </a:r>
            <a:endParaRPr kumimoji="1" lang="ja-JP" altLang="en-US" sz="21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330828" y="5058774"/>
            <a:ext cx="289213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金曜日</a:t>
            </a:r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/ 19:20</a:t>
            </a:r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～</a:t>
            </a:r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20:50 </a:t>
            </a:r>
            <a:endParaRPr kumimoji="1" lang="ja-JP" altLang="en-US" sz="21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579833" y="4373736"/>
            <a:ext cx="126829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24,750</a:t>
            </a:r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円</a:t>
            </a:r>
            <a:endParaRPr kumimoji="1" lang="ja-JP" altLang="en-US" sz="21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575571" y="5030316"/>
            <a:ext cx="12682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24,750</a:t>
            </a:r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円</a:t>
            </a:r>
            <a:endParaRPr kumimoji="1" lang="ja-JP" altLang="en-US" sz="21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741463" y="6077751"/>
            <a:ext cx="369203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dirty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デフリンピック</a:t>
            </a:r>
            <a:r>
              <a:rPr lang="en-US" altLang="ja-JP" sz="2100" dirty="0">
                <a:solidFill>
                  <a:srgbClr val="D06DA2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2025</a:t>
            </a:r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にむけて</a:t>
            </a:r>
            <a:endParaRPr kumimoji="1" lang="ja-JP" altLang="en-US" sz="21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869282" y="6651414"/>
            <a:ext cx="213712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レッスン</a:t>
            </a:r>
            <a:r>
              <a:rPr lang="ja-JP" altLang="en-US" sz="16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は</a:t>
            </a:r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全</a:t>
            </a:r>
            <a:r>
              <a:rPr lang="en-US" altLang="ja-JP" sz="2100" dirty="0">
                <a:solidFill>
                  <a:srgbClr val="FFF253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15</a:t>
            </a:r>
            <a:r>
              <a:rPr lang="ja-JP" altLang="en-US" sz="2100" dirty="0">
                <a:solidFill>
                  <a:srgbClr val="FFF253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回</a:t>
            </a:r>
            <a:endParaRPr kumimoji="1" lang="ja-JP" altLang="en-US" sz="2100" dirty="0">
              <a:solidFill>
                <a:schemeClr val="bg1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801142" y="7853433"/>
            <a:ext cx="449353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/>
              </a:rPr>
              <a:t>講師</a:t>
            </a:r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/>
              </a:rPr>
              <a:t>は</a:t>
            </a:r>
            <a:r>
              <a:rPr lang="ja-JP" altLang="en-US" sz="2100" dirty="0">
                <a:solidFill>
                  <a:srgbClr val="65B7EC"/>
                </a:solidFill>
                <a:latin typeface="ＤＦＧ平成ゴシック体W9" pitchFamily="50" charset="-128"/>
                <a:ea typeface="ＤＦＧ平成ゴシック体W5"/>
              </a:rPr>
              <a:t>ネイティブインストラクター</a:t>
            </a:r>
            <a:endParaRPr kumimoji="1" lang="ja-JP" altLang="en-US" sz="2100" dirty="0">
              <a:solidFill>
                <a:srgbClr val="65B7EC"/>
              </a:solidFill>
              <a:latin typeface="ＤＦＧ平成ゴシック体W5" pitchFamily="50" charset="-128"/>
              <a:ea typeface="ＤＦＧ平成ゴシック体W5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842839" y="7107667"/>
            <a:ext cx="445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開講式</a:t>
            </a:r>
            <a:r>
              <a:rPr lang="en-US" altLang="ja-JP" sz="1600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Advanced</a:t>
            </a:r>
            <a:r>
              <a:rPr lang="en-US" altLang="ja-JP" sz="2800" dirty="0">
                <a:solidFill>
                  <a:srgbClr val="D06DA2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8/5</a:t>
            </a:r>
            <a:r>
              <a:rPr lang="en-US" altLang="ja-JP" sz="2400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､</a:t>
            </a:r>
            <a:r>
              <a:rPr lang="en-US" altLang="ja-JP" sz="1800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Beginner</a:t>
            </a:r>
            <a:r>
              <a:rPr lang="en-US" altLang="ja-JP" sz="2800" dirty="0">
                <a:solidFill>
                  <a:srgbClr val="65B7EC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8/2</a:t>
            </a:r>
            <a:endParaRPr kumimoji="1" lang="ja-JP" altLang="en-US" sz="2500" dirty="0">
              <a:solidFill>
                <a:srgbClr val="65B7EC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 rot="18955220">
            <a:off x="589201" y="698482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L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 rot="19676705">
            <a:off x="701158" y="6908626"/>
            <a:ext cx="308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e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 rot="20024517">
            <a:off x="809507" y="681337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t’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 rot="20336672">
            <a:off x="926645" y="678162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s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 rot="21100612">
            <a:off x="1101177" y="6727651"/>
            <a:ext cx="314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E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240908" y="670542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n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366584" y="6721301"/>
            <a:ext cx="25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j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444910" y="672130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o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 rot="894417">
            <a:off x="1563926" y="675940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y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 rot="1903187">
            <a:off x="1773933" y="6845703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I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 rot="2620698">
            <a:off x="1826645" y="691389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S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 rot="3504427">
            <a:off x="1969938" y="7006008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>
                <a:solidFill>
                  <a:srgbClr val="E4AA0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!</a:t>
            </a:r>
            <a:endParaRPr kumimoji="1" lang="ja-JP" altLang="en-US" sz="1800" dirty="0">
              <a:solidFill>
                <a:srgbClr val="E4AA0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78031" y="9642674"/>
            <a:ext cx="4269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Yokohama Association of the Deaf</a:t>
            </a:r>
            <a:endParaRPr kumimoji="1" lang="ja-JP" altLang="en-US" sz="27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83856" y="10164949"/>
            <a:ext cx="4264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yokohamadeaf@hamashinren.or.jp</a:t>
            </a:r>
            <a:endParaRPr kumimoji="1" lang="ja-JP" altLang="en-US" sz="60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635CA07-34ED-9C8F-8432-008D808138A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513125" y="9930071"/>
            <a:ext cx="970186" cy="93926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D5870E8-D4E7-37B6-BF95-67BE0E8B563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011" y="67488"/>
            <a:ext cx="1603210" cy="1042086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65ABDE-A71E-0658-A59B-0BF911C2705F}"/>
              </a:ext>
            </a:extLst>
          </p:cNvPr>
          <p:cNvSpPr txBox="1"/>
          <p:nvPr/>
        </p:nvSpPr>
        <p:spPr>
          <a:xfrm>
            <a:off x="2558196" y="9005295"/>
            <a:ext cx="44037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日本手話</a:t>
            </a:r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で</a:t>
            </a:r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国際手話</a:t>
            </a:r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を</a:t>
            </a:r>
            <a:r>
              <a:rPr lang="ja-JP" altLang="en-US" sz="21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学</a:t>
            </a:r>
            <a:r>
              <a:rPr lang="ja-JP" altLang="en-US" sz="2000" dirty="0">
                <a:solidFill>
                  <a:schemeClr val="bg1"/>
                </a:solidFill>
                <a:latin typeface="ＤＦＧ平成ゴシック体W5" pitchFamily="50" charset="-128"/>
                <a:ea typeface="ＤＦＧ平成ゴシック体W5" pitchFamily="50" charset="-128"/>
              </a:rPr>
              <a:t>べる方対象</a:t>
            </a:r>
            <a:endParaRPr kumimoji="1" lang="ja-JP" altLang="en-US" sz="2100" dirty="0">
              <a:solidFill>
                <a:srgbClr val="65B7EC"/>
              </a:solidFill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pic>
        <p:nvPicPr>
          <p:cNvPr id="8" name="Picture 25" descr="\\Server-win\share\アスクル関連\１月作業\0111アスクル\AI\003_923d_eikaiwa\kei05.png">
            <a:extLst>
              <a:ext uri="{FF2B5EF4-FFF2-40B4-BE49-F238E27FC236}">
                <a16:creationId xmlns:a16="http://schemas.microsoft.com/office/drawing/2014/main" id="{22FB8FEC-9246-E224-2CC2-7D8FDB88A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9881" y="9376419"/>
            <a:ext cx="4461180" cy="95792"/>
          </a:xfrm>
          <a:prstGeom prst="rect">
            <a:avLst/>
          </a:prstGeom>
          <a:noFill/>
        </p:spPr>
      </p:pic>
      <p:pic>
        <p:nvPicPr>
          <p:cNvPr id="9" name="Picture 18" descr="\\Server-win\share\アスクル関連\１月作業\0111アスクル\AI\003_923d_eikaiwa\maru03.png">
            <a:extLst>
              <a:ext uri="{FF2B5EF4-FFF2-40B4-BE49-F238E27FC236}">
                <a16:creationId xmlns:a16="http://schemas.microsoft.com/office/drawing/2014/main" id="{B92090A9-1090-2FF1-04F8-95924028B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715550" y="9056713"/>
            <a:ext cx="7720013" cy="279400"/>
          </a:xfrm>
          <a:prstGeom prst="rect">
            <a:avLst/>
          </a:prstGeom>
          <a:noFill/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2A933B8-687B-E734-BCB9-9172501DE058}"/>
              </a:ext>
            </a:extLst>
          </p:cNvPr>
          <p:cNvSpPr txBox="1"/>
          <p:nvPr/>
        </p:nvSpPr>
        <p:spPr>
          <a:xfrm>
            <a:off x="2716463" y="8320133"/>
            <a:ext cx="445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閉講式</a:t>
            </a:r>
            <a:r>
              <a:rPr lang="en-US" altLang="ja-JP" sz="1600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Advanced</a:t>
            </a:r>
            <a:r>
              <a:rPr lang="en-US" altLang="ja-JP" sz="2800" dirty="0">
                <a:solidFill>
                  <a:srgbClr val="D06DA2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11/11</a:t>
            </a:r>
            <a:r>
              <a:rPr lang="en-US" altLang="ja-JP" sz="2400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､</a:t>
            </a:r>
            <a:r>
              <a:rPr lang="en-US" altLang="ja-JP" sz="1800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Beginner</a:t>
            </a:r>
            <a:r>
              <a:rPr lang="en-US" altLang="ja-JP" sz="2800" dirty="0">
                <a:solidFill>
                  <a:srgbClr val="65B7EC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11/8</a:t>
            </a:r>
            <a:endParaRPr kumimoji="1" lang="ja-JP" altLang="en-US" sz="2500" dirty="0">
              <a:solidFill>
                <a:srgbClr val="65B7EC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AD9D4F-814D-05D8-F495-771C17279530}"/>
              </a:ext>
            </a:extLst>
          </p:cNvPr>
          <p:cNvSpPr txBox="1"/>
          <p:nvPr/>
        </p:nvSpPr>
        <p:spPr>
          <a:xfrm>
            <a:off x="731094" y="2160575"/>
            <a:ext cx="6413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rgbClr val="D06DA2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国際</a:t>
            </a:r>
            <a:r>
              <a:rPr lang="ja-JP" altLang="en-US" sz="6000" dirty="0">
                <a:solidFill>
                  <a:srgbClr val="65B7E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手話</a:t>
            </a:r>
            <a:r>
              <a:rPr lang="ja-JP" altLang="en-US" sz="6000" dirty="0">
                <a:solidFill>
                  <a:srgbClr val="FFF25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講座</a:t>
            </a:r>
            <a:endParaRPr kumimoji="1" lang="ja-JP" altLang="en-US" sz="4800" dirty="0">
              <a:solidFill>
                <a:srgbClr val="FFF25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DengXian</vt:lpstr>
      <vt:lpstr>ＤＦＧ平成ゴシック体W5</vt:lpstr>
      <vt:lpstr>ＤＦＧ平成ゴシック体W9</vt:lpstr>
      <vt:lpstr>HGPｺﾞｼｯｸE</vt:lpstr>
      <vt:lpstr>HGP創英角ｺﾞｼｯｸUB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2017-01-19T10:40:11Z</dcterms:created>
  <dcterms:modified xsi:type="dcterms:W3CDTF">2024-06-29T23:25:40Z</dcterms:modified>
</cp:coreProperties>
</file>